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57" r:id="rId12"/>
    <p:sldId id="27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1106"/>
    <a:srgbClr val="105C38"/>
    <a:srgbClr val="E6E6E6"/>
    <a:srgbClr val="A95917"/>
    <a:srgbClr val="0E4D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3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-84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D1DE-78B5-4AA2-BA2B-C231215CF75F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4027-0A4A-4C18-89AC-47E7980D4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7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10/26/2023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CF58-5F8C-44C9-AB17-FB53339F7A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85588D2A-4EEB-4A7C-9676-389C30C5D89D}"/>
              </a:ext>
            </a:extLst>
          </p:cNvPr>
          <p:cNvSpPr txBox="1">
            <a:spLocks/>
          </p:cNvSpPr>
          <p:nvPr userDrawn="1"/>
        </p:nvSpPr>
        <p:spPr>
          <a:xfrm>
            <a:off x="1524000" y="350996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91958ED0-4132-4C3F-B54F-BCF6FA5FEC39}"/>
              </a:ext>
            </a:extLst>
          </p:cNvPr>
          <p:cNvSpPr txBox="1">
            <a:spLocks/>
          </p:cNvSpPr>
          <p:nvPr userDrawn="1"/>
        </p:nvSpPr>
        <p:spPr>
          <a:xfrm>
            <a:off x="0" y="6456218"/>
            <a:ext cx="12192000" cy="401782"/>
          </a:xfrm>
          <a:prstGeom prst="rect">
            <a:avLst/>
          </a:prstGeom>
          <a:solidFill>
            <a:srgbClr val="511106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en-US" sz="20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2023 - Radon and Vapor Intrusion Symposium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7CCD16E9-D57C-4ACF-AC36-C8A3D61CD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362882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Kai </a:t>
            </a:r>
            <a:r>
              <a:rPr lang="en-US" sz="2400" dirty="0" err="1" smtClean="0"/>
              <a:t>Kaletsch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Environmental Instruments Canada Inc. </a:t>
            </a:r>
            <a:br>
              <a:rPr lang="en-US" sz="2400" dirty="0" smtClean="0"/>
            </a:br>
            <a:r>
              <a:rPr lang="en-US" sz="2400" dirty="0" smtClean="0"/>
              <a:t>Kai@eic.nu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 flipH="1">
            <a:off x="10270921" y="2193004"/>
            <a:ext cx="2388973" cy="3999470"/>
          </a:xfrm>
        </p:spPr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5393" y="1013254"/>
            <a:ext cx="65412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Radon-in-Water </a:t>
            </a:r>
          </a:p>
          <a:p>
            <a:pPr algn="ctr"/>
            <a:r>
              <a:rPr lang="en-US" sz="4400" dirty="0" smtClean="0"/>
              <a:t>and </a:t>
            </a:r>
            <a:r>
              <a:rPr lang="en-US" sz="4400" dirty="0" err="1" smtClean="0"/>
              <a:t>Thoron</a:t>
            </a:r>
            <a:r>
              <a:rPr lang="en-US" sz="4400" dirty="0" smtClean="0"/>
              <a:t> Measurements </a:t>
            </a:r>
          </a:p>
          <a:p>
            <a:pPr algn="ctr"/>
            <a:r>
              <a:rPr lang="en-US" sz="4400" dirty="0" smtClean="0"/>
              <a:t>with a Radon Sniffer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21579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to measure Radon in water with a Sniffer: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8745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Continually bubble air through water sample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Measure Radon concentration in air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Radon concentration in water = </a:t>
            </a:r>
          </a:p>
          <a:p>
            <a:pPr>
              <a:buNone/>
            </a:pPr>
            <a:r>
              <a:rPr lang="en-US" dirty="0" smtClean="0"/>
              <a:t>Radon concentration in air x total volume / water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9AA409-AE6D-488A-ACE0-D0E165E2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B6A7BF6-D658-45B0-9E2E-E38EE40C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user\Downloads\Screen Shot 2023-10-02 at 4.54.41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4" y="1002322"/>
            <a:ext cx="7525408" cy="4415817"/>
          </a:xfrm>
          <a:prstGeom prst="rect">
            <a:avLst/>
          </a:prstGeom>
          <a:noFill/>
        </p:spPr>
      </p:pic>
      <p:pic>
        <p:nvPicPr>
          <p:cNvPr id="4099" name="Picture 3" descr="C:\Users\user\Downloads\Screen Shot 2023-10-02 at 4.58.42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260764"/>
            <a:ext cx="3519121" cy="5948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user\Downloads\Screen Shot 2023-10-02 at 5.03.05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015" y="131884"/>
            <a:ext cx="3682483" cy="6224954"/>
          </a:xfrm>
          <a:prstGeom prst="rect">
            <a:avLst/>
          </a:prstGeom>
          <a:noFill/>
        </p:spPr>
      </p:pic>
      <p:pic>
        <p:nvPicPr>
          <p:cNvPr id="5128" name="Picture 8" descr="C:\Users\user\OneDrive\Pictures\RNin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363" y="-1"/>
            <a:ext cx="3822258" cy="63463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0909" y="350982"/>
            <a:ext cx="1791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bubbling air through the sample the air concentration in the case levels out at around 275 </a:t>
            </a:r>
            <a:r>
              <a:rPr lang="en-US" dirty="0" err="1" smtClean="0"/>
              <a:t>pCi</a:t>
            </a:r>
            <a:r>
              <a:rPr lang="en-US" dirty="0" smtClean="0"/>
              <a:t>/L.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7316" y="280518"/>
            <a:ext cx="18879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bubbling air through the water sample, the air concentration in the case levels out at around 1700 </a:t>
            </a:r>
            <a:r>
              <a:rPr lang="en-US" dirty="0" err="1" smtClean="0"/>
              <a:t>pCi</a:t>
            </a:r>
            <a:r>
              <a:rPr lang="en-US" dirty="0" smtClean="0"/>
              <a:t>/L in about 10 minutes.</a:t>
            </a:r>
          </a:p>
          <a:p>
            <a:endParaRPr lang="en-US" dirty="0" smtClean="0"/>
          </a:p>
          <a:p>
            <a:r>
              <a:rPr lang="en-US" dirty="0" smtClean="0"/>
              <a:t>That corresponds  to about 60 000 </a:t>
            </a:r>
            <a:r>
              <a:rPr lang="en-US" dirty="0" err="1" smtClean="0"/>
              <a:t>pCi</a:t>
            </a:r>
            <a:r>
              <a:rPr lang="en-US" dirty="0" smtClean="0"/>
              <a:t>/L in the water sample.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97DDFF6-8291-4369-BBD9-FE57D98F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49E9A07-8EAD-47FA-A76F-1593E389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023" y="1978273"/>
            <a:ext cx="3557954" cy="8176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Thanks for listening.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3531" y="3059723"/>
            <a:ext cx="2590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Contact me at kai@eic.nu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3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Radon Sniffers can be used for: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Locating radon entry points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Checking for the presence of </a:t>
            </a:r>
            <a:r>
              <a:rPr lang="en-US" dirty="0" err="1"/>
              <a:t>T</a:t>
            </a:r>
            <a:r>
              <a:rPr lang="en-US" dirty="0" err="1" smtClean="0"/>
              <a:t>horon</a:t>
            </a:r>
            <a:r>
              <a:rPr lang="en-US" dirty="0" smtClean="0"/>
              <a:t> (Radon-220)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Radon in water screening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measure </a:t>
            </a:r>
            <a:r>
              <a:rPr lang="en-US" sz="2400" dirty="0" err="1"/>
              <a:t>T</a:t>
            </a:r>
            <a:r>
              <a:rPr lang="en-US" sz="2400" dirty="0" err="1" smtClean="0"/>
              <a:t>horon</a:t>
            </a:r>
            <a:r>
              <a:rPr lang="en-US" sz="2400" dirty="0" smtClean="0"/>
              <a:t> (Rn-220)?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Contributes to lung dose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Can affect the accuracy of the radon sniffer algorithm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Thoron</a:t>
            </a:r>
            <a:r>
              <a:rPr lang="en-US" sz="2400" dirty="0" smtClean="0"/>
              <a:t> (Rn-220) needs to be measured: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Close to the source: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– Below slab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– Entry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the activity from </a:t>
            </a:r>
            <a:r>
              <a:rPr lang="en-US" sz="2400" dirty="0" err="1" smtClean="0"/>
              <a:t>Thoron</a:t>
            </a:r>
            <a:r>
              <a:rPr lang="en-US" sz="2400" dirty="0" smtClean="0"/>
              <a:t> (Rn-220) changes over time: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9" name="Picture 5" descr="C:\Users\user\OneDrive\Pictures\R220Decayc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706" y="1144931"/>
            <a:ext cx="4012589" cy="489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the activity from Radon-222 changes over time: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050" name="Picture 2" descr="C:\Users\user\OneDrive\Pictures\R222Decayc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101" y="1166244"/>
            <a:ext cx="3897798" cy="4785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OneDrive\Pictures\Expexted C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614" y="675543"/>
            <a:ext cx="9350773" cy="550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Thoron</a:t>
            </a:r>
            <a:r>
              <a:rPr lang="en-US" sz="2400" dirty="0" smtClean="0"/>
              <a:t> Sequence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 seconds to get into a source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90 seconds of filling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300 seconds of measuring the activity </a:t>
            </a:r>
          </a:p>
          <a:p>
            <a:pPr>
              <a:buNone/>
            </a:pPr>
            <a:r>
              <a:rPr lang="en-US" dirty="0" smtClean="0"/>
              <a:t>with the pump off</a:t>
            </a:r>
            <a:endParaRPr lang="en-US" dirty="0"/>
          </a:p>
        </p:txBody>
      </p:sp>
      <p:pic>
        <p:nvPicPr>
          <p:cNvPr id="1026" name="Picture 2" descr="C:\Users\user\Downloads\Screenshot_20231019-220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476" y="1302327"/>
            <a:ext cx="2459182" cy="491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Why measure Radon in water with a Sniffer?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Guidelines for well water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Allows a measurement in ≈ 10 min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248</Words>
  <Application>Microsoft Office PowerPoint</Application>
  <PresentationFormat>Custom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Kai Kaletsch Environmental Instruments Canada Inc.  Kai@eic.nu </vt:lpstr>
      <vt:lpstr>Radon Sniffers can be used for:</vt:lpstr>
      <vt:lpstr>Why measure Thoron (Rn-220)?</vt:lpstr>
      <vt:lpstr>Thoron (Rn-220) needs to be measured:</vt:lpstr>
      <vt:lpstr>How the activity from Thoron (Rn-220) changes over time:</vt:lpstr>
      <vt:lpstr>How the activity from Radon-222 changes over time:</vt:lpstr>
      <vt:lpstr>Slide 7</vt:lpstr>
      <vt:lpstr>Thoron Sequence</vt:lpstr>
      <vt:lpstr>Why measure Radon in water with a Sniffer?</vt:lpstr>
      <vt:lpstr>How to measure Radon in water with a Sniffer:</vt:lpstr>
      <vt:lpstr> </vt:lpstr>
      <vt:lpstr>Slide 12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Snyder</dc:creator>
  <cp:lastModifiedBy>user</cp:lastModifiedBy>
  <cp:revision>51</cp:revision>
  <dcterms:created xsi:type="dcterms:W3CDTF">1900-01-01T05:00:00Z</dcterms:created>
  <dcterms:modified xsi:type="dcterms:W3CDTF">2023-10-26T20:56:36Z</dcterms:modified>
</cp:coreProperties>
</file>